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586" r:id="rId5"/>
    <p:sldId id="655" r:id="rId6"/>
    <p:sldId id="643" r:id="rId7"/>
    <p:sldId id="654" r:id="rId8"/>
  </p:sldIdLst>
  <p:sldSz cx="12192000" cy="6858000"/>
  <p:notesSz cx="6888163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dschalk, Marijke" initials="G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28E3E"/>
    <a:srgbClr val="C4EAC9"/>
    <a:srgbClr val="99FFCC"/>
    <a:srgbClr val="58C465"/>
    <a:srgbClr val="A8862D"/>
    <a:srgbClr val="1C8D3F"/>
    <a:srgbClr val="00A199"/>
    <a:srgbClr val="FFBF25"/>
    <a:srgbClr val="41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39C844-3E34-4962-B021-6D970E106A6E}" v="9" dt="2024-06-12T11:45:54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82061" autoAdjust="0"/>
  </p:normalViewPr>
  <p:slideViewPr>
    <p:cSldViewPr snapToGrid="0" snapToObjects="1">
      <p:cViewPr varScale="1">
        <p:scale>
          <a:sx n="90" d="100"/>
          <a:sy n="90" d="100"/>
        </p:scale>
        <p:origin x="700" y="72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ck Visser" userId="414f2e4e41a4b194" providerId="LiveId" clId="{9F39C844-3E34-4962-B021-6D970E106A6E}"/>
    <pc:docChg chg="undo custSel modMainMaster">
      <pc:chgData name="Puck Visser" userId="414f2e4e41a4b194" providerId="LiveId" clId="{9F39C844-3E34-4962-B021-6D970E106A6E}" dt="2024-06-12T11:48:13.746" v="52" actId="1035"/>
      <pc:docMkLst>
        <pc:docMk/>
      </pc:docMkLst>
      <pc:sldMasterChg chg="addSp delSp modSp mod delSldLayout modSldLayout">
        <pc:chgData name="Puck Visser" userId="414f2e4e41a4b194" providerId="LiveId" clId="{9F39C844-3E34-4962-B021-6D970E106A6E}" dt="2024-06-12T11:48:13.746" v="52" actId="1035"/>
        <pc:sldMasterMkLst>
          <pc:docMk/>
          <pc:sldMasterMk cId="1588243535" sldId="2147483648"/>
        </pc:sldMasterMkLst>
        <pc:spChg chg="add del mod">
          <ac:chgData name="Puck Visser" userId="414f2e4e41a4b194" providerId="LiveId" clId="{9F39C844-3E34-4962-B021-6D970E106A6E}" dt="2024-06-12T11:47:00.080" v="46" actId="478"/>
          <ac:spMkLst>
            <pc:docMk/>
            <pc:sldMasterMk cId="1588243535" sldId="2147483648"/>
            <ac:spMk id="3" creationId="{ED062212-D832-B527-F680-F57FD2E56B04}"/>
          </ac:spMkLst>
        </pc:spChg>
        <pc:sldLayoutChg chg="del">
          <pc:chgData name="Puck Visser" userId="414f2e4e41a4b194" providerId="LiveId" clId="{9F39C844-3E34-4962-B021-6D970E106A6E}" dt="2024-06-12T11:43:32.864" v="15" actId="2696"/>
          <pc:sldLayoutMkLst>
            <pc:docMk/>
            <pc:sldMasterMk cId="1588243535" sldId="2147483648"/>
            <pc:sldLayoutMk cId="387360535" sldId="2147483649"/>
          </pc:sldLayoutMkLst>
        </pc:sldLayoutChg>
        <pc:sldLayoutChg chg="addSp modSp">
          <pc:chgData name="Puck Visser" userId="414f2e4e41a4b194" providerId="LiveId" clId="{9F39C844-3E34-4962-B021-6D970E106A6E}" dt="2024-06-12T11:44:08.723" v="18"/>
          <pc:sldLayoutMkLst>
            <pc:docMk/>
            <pc:sldMasterMk cId="1588243535" sldId="2147483648"/>
            <pc:sldLayoutMk cId="1515507171" sldId="2147483652"/>
          </pc:sldLayoutMkLst>
          <pc:spChg chg="add mod">
            <ac:chgData name="Puck Visser" userId="414f2e4e41a4b194" providerId="LiveId" clId="{9F39C844-3E34-4962-B021-6D970E106A6E}" dt="2024-06-12T11:44:08.723" v="18"/>
            <ac:spMkLst>
              <pc:docMk/>
              <pc:sldMasterMk cId="1588243535" sldId="2147483648"/>
              <pc:sldLayoutMk cId="1515507171" sldId="2147483652"/>
              <ac:spMk id="5" creationId="{48669045-D524-EAC5-9C02-5F89EB16C50F}"/>
            </ac:spMkLst>
          </pc:spChg>
        </pc:sldLayoutChg>
        <pc:sldLayoutChg chg="addSp modSp">
          <pc:chgData name="Puck Visser" userId="414f2e4e41a4b194" providerId="LiveId" clId="{9F39C844-3E34-4962-B021-6D970E106A6E}" dt="2024-06-12T11:44:16.576" v="19"/>
          <pc:sldLayoutMkLst>
            <pc:docMk/>
            <pc:sldMasterMk cId="1588243535" sldId="2147483648"/>
            <pc:sldLayoutMk cId="1972969577" sldId="2147483653"/>
          </pc:sldLayoutMkLst>
          <pc:spChg chg="add mod">
            <ac:chgData name="Puck Visser" userId="414f2e4e41a4b194" providerId="LiveId" clId="{9F39C844-3E34-4962-B021-6D970E106A6E}" dt="2024-06-12T11:44:16.576" v="19"/>
            <ac:spMkLst>
              <pc:docMk/>
              <pc:sldMasterMk cId="1588243535" sldId="2147483648"/>
              <pc:sldLayoutMk cId="1972969577" sldId="2147483653"/>
              <ac:spMk id="7" creationId="{FE9C84C2-7DD5-5F1D-9A8D-5A720807C0C7}"/>
            </ac:spMkLst>
          </pc:spChg>
        </pc:sldLayoutChg>
        <pc:sldLayoutChg chg="addSp modSp">
          <pc:chgData name="Puck Visser" userId="414f2e4e41a4b194" providerId="LiveId" clId="{9F39C844-3E34-4962-B021-6D970E106A6E}" dt="2024-06-12T11:44:45.004" v="24"/>
          <pc:sldLayoutMkLst>
            <pc:docMk/>
            <pc:sldMasterMk cId="1588243535" sldId="2147483648"/>
            <pc:sldLayoutMk cId="498942735" sldId="2147483655"/>
          </pc:sldLayoutMkLst>
          <pc:spChg chg="add mod">
            <ac:chgData name="Puck Visser" userId="414f2e4e41a4b194" providerId="LiveId" clId="{9F39C844-3E34-4962-B021-6D970E106A6E}" dt="2024-06-12T11:44:45.004" v="24"/>
            <ac:spMkLst>
              <pc:docMk/>
              <pc:sldMasterMk cId="1588243535" sldId="2147483648"/>
              <pc:sldLayoutMk cId="498942735" sldId="2147483655"/>
              <ac:spMk id="2" creationId="{F02F233C-452E-574B-FA71-77C13C47910C}"/>
            </ac:spMkLst>
          </pc:spChg>
        </pc:sldLayoutChg>
        <pc:sldLayoutChg chg="addSp modSp">
          <pc:chgData name="Puck Visser" userId="414f2e4e41a4b194" providerId="LiveId" clId="{9F39C844-3E34-4962-B021-6D970E106A6E}" dt="2024-06-12T11:45:27.593" v="39"/>
          <pc:sldLayoutMkLst>
            <pc:docMk/>
            <pc:sldMasterMk cId="1588243535" sldId="2147483648"/>
            <pc:sldLayoutMk cId="1954389257" sldId="2147483656"/>
          </pc:sldLayoutMkLst>
          <pc:spChg chg="add mod">
            <ac:chgData name="Puck Visser" userId="414f2e4e41a4b194" providerId="LiveId" clId="{9F39C844-3E34-4962-B021-6D970E106A6E}" dt="2024-06-12T11:45:27.593" v="39"/>
            <ac:spMkLst>
              <pc:docMk/>
              <pc:sldMasterMk cId="1588243535" sldId="2147483648"/>
              <pc:sldLayoutMk cId="1954389257" sldId="2147483656"/>
              <ac:spMk id="5" creationId="{D78D4D6B-292F-EE8E-F410-20E7C0C51E45}"/>
            </ac:spMkLst>
          </pc:spChg>
        </pc:sldLayoutChg>
        <pc:sldLayoutChg chg="addSp modSp">
          <pc:chgData name="Puck Visser" userId="414f2e4e41a4b194" providerId="LiveId" clId="{9F39C844-3E34-4962-B021-6D970E106A6E}" dt="2024-06-12T11:45:29.353" v="40"/>
          <pc:sldLayoutMkLst>
            <pc:docMk/>
            <pc:sldMasterMk cId="1588243535" sldId="2147483648"/>
            <pc:sldLayoutMk cId="1657861534" sldId="2147483657"/>
          </pc:sldLayoutMkLst>
          <pc:spChg chg="add mod">
            <ac:chgData name="Puck Visser" userId="414f2e4e41a4b194" providerId="LiveId" clId="{9F39C844-3E34-4962-B021-6D970E106A6E}" dt="2024-06-12T11:45:29.353" v="40"/>
            <ac:spMkLst>
              <pc:docMk/>
              <pc:sldMasterMk cId="1588243535" sldId="2147483648"/>
              <pc:sldLayoutMk cId="1657861534" sldId="2147483657"/>
              <ac:spMk id="5" creationId="{A09E5C49-67A2-A8F5-C910-3CA8DEA105D6}"/>
            </ac:spMkLst>
          </pc:spChg>
        </pc:sldLayoutChg>
        <pc:sldLayoutChg chg="addSp modSp del">
          <pc:chgData name="Puck Visser" userId="414f2e4e41a4b194" providerId="LiveId" clId="{9F39C844-3E34-4962-B021-6D970E106A6E}" dt="2024-06-12T11:45:48.725" v="44" actId="2696"/>
          <pc:sldLayoutMkLst>
            <pc:docMk/>
            <pc:sldMasterMk cId="1588243535" sldId="2147483648"/>
            <pc:sldLayoutMk cId="78482113" sldId="2147483658"/>
          </pc:sldLayoutMkLst>
          <pc:spChg chg="add mod">
            <ac:chgData name="Puck Visser" userId="414f2e4e41a4b194" providerId="LiveId" clId="{9F39C844-3E34-4962-B021-6D970E106A6E}" dt="2024-06-12T11:45:30.755" v="41"/>
            <ac:spMkLst>
              <pc:docMk/>
              <pc:sldMasterMk cId="1588243535" sldId="2147483648"/>
              <pc:sldLayoutMk cId="78482113" sldId="2147483658"/>
              <ac:spMk id="4" creationId="{0CE82D0C-AC07-0335-950C-E0F062A3713F}"/>
            </ac:spMkLst>
          </pc:spChg>
        </pc:sldLayoutChg>
        <pc:sldLayoutChg chg="addSp modSp del">
          <pc:chgData name="Puck Visser" userId="414f2e4e41a4b194" providerId="LiveId" clId="{9F39C844-3E34-4962-B021-6D970E106A6E}" dt="2024-06-12T11:45:41.584" v="43" actId="2696"/>
          <pc:sldLayoutMkLst>
            <pc:docMk/>
            <pc:sldMasterMk cId="1588243535" sldId="2147483648"/>
            <pc:sldLayoutMk cId="493913933" sldId="2147483659"/>
          </pc:sldLayoutMkLst>
          <pc:spChg chg="add mod">
            <ac:chgData name="Puck Visser" userId="414f2e4e41a4b194" providerId="LiveId" clId="{9F39C844-3E34-4962-B021-6D970E106A6E}" dt="2024-06-12T11:45:32.194" v="42"/>
            <ac:spMkLst>
              <pc:docMk/>
              <pc:sldMasterMk cId="1588243535" sldId="2147483648"/>
              <pc:sldLayoutMk cId="493913933" sldId="2147483659"/>
              <ac:spMk id="4" creationId="{41D1970F-80D0-73A9-74B6-F7492241D435}"/>
            </ac:spMkLst>
          </pc:spChg>
        </pc:sldLayoutChg>
        <pc:sldLayoutChg chg="del">
          <pc:chgData name="Puck Visser" userId="414f2e4e41a4b194" providerId="LiveId" clId="{9F39C844-3E34-4962-B021-6D970E106A6E}" dt="2024-06-12T11:43:51.541" v="17" actId="2696"/>
          <pc:sldLayoutMkLst>
            <pc:docMk/>
            <pc:sldMasterMk cId="1588243535" sldId="2147483648"/>
            <pc:sldLayoutMk cId="2000891848" sldId="2147483661"/>
          </pc:sldLayoutMkLst>
        </pc:sldLayoutChg>
        <pc:sldLayoutChg chg="del">
          <pc:chgData name="Puck Visser" userId="414f2e4e41a4b194" providerId="LiveId" clId="{9F39C844-3E34-4962-B021-6D970E106A6E}" dt="2024-06-12T11:43:12.762" v="12" actId="2696"/>
          <pc:sldLayoutMkLst>
            <pc:docMk/>
            <pc:sldMasterMk cId="1588243535" sldId="2147483648"/>
            <pc:sldLayoutMk cId="471351206" sldId="2147483662"/>
          </pc:sldLayoutMkLst>
        </pc:sldLayoutChg>
        <pc:sldLayoutChg chg="del">
          <pc:chgData name="Puck Visser" userId="414f2e4e41a4b194" providerId="LiveId" clId="{9F39C844-3E34-4962-B021-6D970E106A6E}" dt="2024-06-12T11:43:21.317" v="14" actId="2696"/>
          <pc:sldLayoutMkLst>
            <pc:docMk/>
            <pc:sldMasterMk cId="1588243535" sldId="2147483648"/>
            <pc:sldLayoutMk cId="787714109" sldId="2147483665"/>
          </pc:sldLayoutMkLst>
        </pc:sldLayoutChg>
        <pc:sldLayoutChg chg="del">
          <pc:chgData name="Puck Visser" userId="414f2e4e41a4b194" providerId="LiveId" clId="{9F39C844-3E34-4962-B021-6D970E106A6E}" dt="2024-06-12T11:43:16.325" v="13" actId="2696"/>
          <pc:sldLayoutMkLst>
            <pc:docMk/>
            <pc:sldMasterMk cId="1588243535" sldId="2147483648"/>
            <pc:sldLayoutMk cId="23219262" sldId="2147483666"/>
          </pc:sldLayoutMkLst>
        </pc:sldLayoutChg>
        <pc:sldLayoutChg chg="del">
          <pc:chgData name="Puck Visser" userId="414f2e4e41a4b194" providerId="LiveId" clId="{9F39C844-3E34-4962-B021-6D970E106A6E}" dt="2024-06-12T11:44:39.662" v="23" actId="2696"/>
          <pc:sldLayoutMkLst>
            <pc:docMk/>
            <pc:sldMasterMk cId="1588243535" sldId="2147483648"/>
            <pc:sldLayoutMk cId="1602680796" sldId="2147483667"/>
          </pc:sldLayoutMkLst>
        </pc:sldLayoutChg>
        <pc:sldLayoutChg chg="del">
          <pc:chgData name="Puck Visser" userId="414f2e4e41a4b194" providerId="LiveId" clId="{9F39C844-3E34-4962-B021-6D970E106A6E}" dt="2024-06-12T11:43:34.577" v="16" actId="2696"/>
          <pc:sldLayoutMkLst>
            <pc:docMk/>
            <pc:sldMasterMk cId="1588243535" sldId="2147483648"/>
            <pc:sldLayoutMk cId="0" sldId="2147483668"/>
          </pc:sldLayoutMkLst>
        </pc:sldLayoutChg>
        <pc:sldLayoutChg chg="addSp delSp modSp mod">
          <pc:chgData name="Puck Visser" userId="414f2e4e41a4b194" providerId="LiveId" clId="{9F39C844-3E34-4962-B021-6D970E106A6E}" dt="2024-06-12T11:48:13.746" v="52" actId="1035"/>
          <pc:sldLayoutMkLst>
            <pc:docMk/>
            <pc:sldMasterMk cId="1588243535" sldId="2147483648"/>
            <pc:sldLayoutMk cId="0" sldId="2147483669"/>
          </pc:sldLayoutMkLst>
          <pc:spChg chg="add mod">
            <ac:chgData name="Puck Visser" userId="414f2e4e41a4b194" providerId="LiveId" clId="{9F39C844-3E34-4962-B021-6D970E106A6E}" dt="2024-06-12T11:45:20.373" v="38" actId="1076"/>
            <ac:spMkLst>
              <pc:docMk/>
              <pc:sldMasterMk cId="1588243535" sldId="2147483648"/>
              <pc:sldLayoutMk cId="0" sldId="2147483669"/>
              <ac:spMk id="2" creationId="{33BE8EA9-B179-2E40-3861-0599C56968BD}"/>
            </ac:spMkLst>
          </pc:spChg>
          <pc:spChg chg="del">
            <ac:chgData name="Puck Visser" userId="414f2e4e41a4b194" providerId="LiveId" clId="{9F39C844-3E34-4962-B021-6D970E106A6E}" dt="2024-06-12T11:44:35.522" v="21" actId="478"/>
            <ac:spMkLst>
              <pc:docMk/>
              <pc:sldMasterMk cId="1588243535" sldId="2147483648"/>
              <pc:sldLayoutMk cId="0" sldId="2147483669"/>
              <ac:spMk id="3" creationId="{00000000-0000-0000-0000-000000000000}"/>
            </ac:spMkLst>
          </pc:spChg>
          <pc:spChg chg="del mod">
            <ac:chgData name="Puck Visser" userId="414f2e4e41a4b194" providerId="LiveId" clId="{9F39C844-3E34-4962-B021-6D970E106A6E}" dt="2024-06-12T11:44:37.568" v="22" actId="478"/>
            <ac:spMkLst>
              <pc:docMk/>
              <pc:sldMasterMk cId="1588243535" sldId="2147483648"/>
              <pc:sldLayoutMk cId="0" sldId="2147483669"/>
              <ac:spMk id="22" creationId="{00000000-0000-0000-0000-000000000000}"/>
            </ac:spMkLst>
          </pc:spChg>
          <pc:grpChg chg="del mod">
            <ac:chgData name="Puck Visser" userId="414f2e4e41a4b194" providerId="LiveId" clId="{9F39C844-3E34-4962-B021-6D970E106A6E}" dt="2024-06-12T11:42:30.276" v="10" actId="478"/>
            <ac:grpSpMkLst>
              <pc:docMk/>
              <pc:sldMasterMk cId="1588243535" sldId="2147483648"/>
              <pc:sldLayoutMk cId="0" sldId="2147483669"/>
              <ac:grpSpMk id="13" creationId="{00000000-0000-0000-0000-000000000000}"/>
            </ac:grpSpMkLst>
          </pc:grpChg>
          <pc:picChg chg="mod">
            <ac:chgData name="Puck Visser" userId="414f2e4e41a4b194" providerId="LiveId" clId="{9F39C844-3E34-4962-B021-6D970E106A6E}" dt="2024-06-12T11:48:13.746" v="52" actId="1035"/>
            <ac:picMkLst>
              <pc:docMk/>
              <pc:sldMasterMk cId="1588243535" sldId="2147483648"/>
              <pc:sldLayoutMk cId="0" sldId="2147483669"/>
              <ac:picMk id="7" creationId="{00000000-0000-0000-0000-000000000000}"/>
            </ac:picMkLst>
          </pc:picChg>
          <pc:picChg chg="del">
            <ac:chgData name="Puck Visser" userId="414f2e4e41a4b194" providerId="LiveId" clId="{9F39C844-3E34-4962-B021-6D970E106A6E}" dt="2024-06-12T11:42:24.195" v="6" actId="478"/>
            <ac:picMkLst>
              <pc:docMk/>
              <pc:sldMasterMk cId="1588243535" sldId="2147483648"/>
              <pc:sldLayoutMk cId="0" sldId="2147483669"/>
              <ac:picMk id="8" creationId="{00000000-0000-0000-0000-000000000000}"/>
            </ac:picMkLst>
          </pc:picChg>
          <pc:picChg chg="del topLvl">
            <ac:chgData name="Puck Visser" userId="414f2e4e41a4b194" providerId="LiveId" clId="{9F39C844-3E34-4962-B021-6D970E106A6E}" dt="2024-06-12T11:42:35.583" v="11" actId="478"/>
            <ac:picMkLst>
              <pc:docMk/>
              <pc:sldMasterMk cId="1588243535" sldId="2147483648"/>
              <pc:sldLayoutMk cId="0" sldId="2147483669"/>
              <ac:picMk id="10" creationId="{00000000-0000-0000-0000-000000000000}"/>
            </ac:picMkLst>
          </pc:picChg>
          <pc:picChg chg="del mod topLvl">
            <ac:chgData name="Puck Visser" userId="414f2e4e41a4b194" providerId="LiveId" clId="{9F39C844-3E34-4962-B021-6D970E106A6E}" dt="2024-06-12T11:42:30.276" v="10" actId="478"/>
            <ac:picMkLst>
              <pc:docMk/>
              <pc:sldMasterMk cId="1588243535" sldId="2147483648"/>
              <pc:sldLayoutMk cId="0" sldId="2147483669"/>
              <ac:picMk id="11" creationId="{00000000-0000-0000-0000-000000000000}"/>
            </ac:picMkLst>
          </pc:picChg>
          <pc:picChg chg="del">
            <ac:chgData name="Puck Visser" userId="414f2e4e41a4b194" providerId="LiveId" clId="{9F39C844-3E34-4962-B021-6D970E106A6E}" dt="2024-06-12T11:42:22.547" v="5" actId="478"/>
            <ac:picMkLst>
              <pc:docMk/>
              <pc:sldMasterMk cId="1588243535" sldId="2147483648"/>
              <pc:sldLayoutMk cId="0" sldId="2147483669"/>
              <ac:picMk id="12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2836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836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300"/>
            </a:lvl1pPr>
          </a:lstStyle>
          <a:p>
            <a:fld id="{3E3F54D1-CA40-254B-B198-0C057A8F7706}" type="datetimeFigureOut">
              <a:rPr lang="nl-NL" smtClean="0"/>
              <a:t>12-6-2024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519055"/>
            <a:ext cx="2984870" cy="50283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700" y="9519055"/>
            <a:ext cx="2984870" cy="50283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300"/>
            </a:lvl1pPr>
          </a:lstStyle>
          <a:p>
            <a:fld id="{03B9EC9A-4B2E-B546-AF09-50B34E21A30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5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9EC9A-4B2E-B546-AF09-50B34E21A302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303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9EC9A-4B2E-B546-AF09-50B34E21A302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6800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bg>
      <p:bgPr>
        <a:solidFill>
          <a:srgbClr val="1C8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9" b="40720"/>
          <a:stretch/>
        </p:blipFill>
        <p:spPr>
          <a:xfrm>
            <a:off x="2862804" y="-1"/>
            <a:ext cx="9342259" cy="6858001"/>
          </a:xfrm>
          <a:prstGeom prst="rect">
            <a:avLst/>
          </a:prstGeom>
        </p:spPr>
      </p:pic>
      <p:sp>
        <p:nvSpPr>
          <p:cNvPr id="23" name="Titel 1"/>
          <p:cNvSpPr>
            <a:spLocks noGrp="1"/>
          </p:cNvSpPr>
          <p:nvPr>
            <p:ph type="ctrTitle"/>
          </p:nvPr>
        </p:nvSpPr>
        <p:spPr>
          <a:xfrm>
            <a:off x="3778361" y="2790320"/>
            <a:ext cx="7511144" cy="1042219"/>
          </a:xfrm>
        </p:spPr>
        <p:txBody>
          <a:bodyPr anchor="t" anchorCtr="0"/>
          <a:lstStyle>
            <a:lvl1pPr algn="ctr">
              <a:defRPr sz="6000" b="1" i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nl-NL" dirty="0"/>
              <a:t>Titelstijl van model</a:t>
            </a:r>
          </a:p>
        </p:txBody>
      </p:sp>
      <p:sp>
        <p:nvSpPr>
          <p:cNvPr id="4" name="Rechthoek 3"/>
          <p:cNvSpPr/>
          <p:nvPr userDrawn="1"/>
        </p:nvSpPr>
        <p:spPr>
          <a:xfrm>
            <a:off x="1" y="0"/>
            <a:ext cx="28607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3762101" y="4628824"/>
            <a:ext cx="7511145" cy="893483"/>
          </a:xfrm>
        </p:spPr>
        <p:txBody>
          <a:bodyPr/>
          <a:lstStyle>
            <a:lvl1pPr marL="120600" indent="0" algn="ctr">
              <a:buNone/>
              <a:defRPr b="0" i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nl-NL" dirty="0"/>
              <a:t>Klik om ondertitelstijl van het model te bewerken</a:t>
            </a:r>
          </a:p>
        </p:txBody>
      </p:sp>
      <p:sp>
        <p:nvSpPr>
          <p:cNvPr id="8" name="Ondertitel 2"/>
          <p:cNvSpPr>
            <a:spLocks noGrp="1"/>
          </p:cNvSpPr>
          <p:nvPr>
            <p:ph type="subTitle" idx="1"/>
          </p:nvPr>
        </p:nvSpPr>
        <p:spPr>
          <a:xfrm>
            <a:off x="3762101" y="1948910"/>
            <a:ext cx="7511145" cy="8670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>
                <a:solidFill>
                  <a:schemeClr val="bg1"/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" y="2057398"/>
            <a:ext cx="2614612" cy="27431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8D4D6B-292F-EE8E-F410-20E7C0C51E45}"/>
              </a:ext>
            </a:extLst>
          </p:cNvPr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328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438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09E5C49-67A2-A8F5-C910-3CA8DEA105D6}"/>
              </a:ext>
            </a:extLst>
          </p:cNvPr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328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786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328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792000" y="702000"/>
            <a:ext cx="10515600" cy="1036645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nl-NL" dirty="0"/>
              <a:t>Titels hier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idx="1"/>
          </p:nvPr>
        </p:nvSpPr>
        <p:spPr>
          <a:xfrm>
            <a:off x="792000" y="1782000"/>
            <a:ext cx="10515600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6000" indent="-216000">
              <a:lnSpc>
                <a:spcPct val="130000"/>
              </a:lnSpc>
              <a:spcBef>
                <a:spcPts val="500"/>
              </a:spcBef>
              <a:buClr>
                <a:srgbClr val="328E3E"/>
              </a:buClr>
              <a:tabLst>
                <a:tab pos="108000" algn="l"/>
                <a:tab pos="216000" algn="l"/>
              </a:tabLst>
              <a:defRPr/>
            </a:lvl1pPr>
            <a:lvl2pPr>
              <a:lnSpc>
                <a:spcPct val="130000"/>
              </a:lnSpc>
              <a:spcBef>
                <a:spcPts val="400"/>
              </a:spcBef>
              <a:spcAft>
                <a:spcPts val="400"/>
              </a:spcAft>
              <a:defRPr/>
            </a:lvl2pPr>
            <a:lvl3pPr>
              <a:lnSpc>
                <a:spcPct val="130000"/>
              </a:lnSpc>
              <a:spcBef>
                <a:spcPts val="500"/>
              </a:spcBef>
              <a:defRPr/>
            </a:lvl3pPr>
            <a:lvl4pPr>
              <a:lnSpc>
                <a:spcPct val="130000"/>
              </a:lnSpc>
              <a:spcBef>
                <a:spcPts val="500"/>
              </a:spcBef>
              <a:defRPr/>
            </a:lvl4pPr>
            <a:lvl5pPr>
              <a:lnSpc>
                <a:spcPct val="130000"/>
              </a:lnSpc>
              <a:spcBef>
                <a:spcPts val="500"/>
              </a:spcBef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577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6"/>
          <p:cNvSpPr>
            <a:spLocks noGrp="1"/>
          </p:cNvSpPr>
          <p:nvPr>
            <p:ph idx="1"/>
          </p:nvPr>
        </p:nvSpPr>
        <p:spPr>
          <a:xfrm>
            <a:off x="0" y="12192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nl-NL" dirty="0"/>
          </a:p>
        </p:txBody>
      </p:sp>
      <p:sp>
        <p:nvSpPr>
          <p:cNvPr id="3" name="Tekstvak 2"/>
          <p:cNvSpPr txBox="1"/>
          <p:nvPr userDrawn="1"/>
        </p:nvSpPr>
        <p:spPr>
          <a:xfrm>
            <a:off x="-353568" y="481584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0" y="4840224"/>
            <a:ext cx="12192000" cy="2029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64000" y="5388864"/>
            <a:ext cx="10515600" cy="1304544"/>
          </a:xfrm>
        </p:spPr>
        <p:txBody>
          <a:bodyPr/>
          <a:lstStyle>
            <a:lvl1pPr algn="ctr">
              <a:defRPr b="0" i="1">
                <a:latin typeface="Source Sans Pro Light" charset="0"/>
                <a:ea typeface="Source Sans Pro Light" charset="0"/>
                <a:cs typeface="Source Sans Pro Light" charset="0"/>
              </a:defRPr>
            </a:lvl1pPr>
          </a:lstStyle>
          <a:p>
            <a:r>
              <a:rPr lang="nl-NL" dirty="0"/>
              <a:t>Titelstijl van model bewerken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5" name="Rechthoek 4"/>
          <p:cNvSpPr/>
          <p:nvPr userDrawn="1"/>
        </p:nvSpPr>
        <p:spPr>
          <a:xfrm>
            <a:off x="0" y="4828032"/>
            <a:ext cx="12192000" cy="144000"/>
          </a:xfrm>
          <a:prstGeom prst="rect">
            <a:avLst/>
          </a:prstGeom>
          <a:solidFill>
            <a:srgbClr val="328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84" b="40901"/>
          <a:stretch/>
        </p:blipFill>
        <p:spPr>
          <a:xfrm>
            <a:off x="0" y="-1"/>
            <a:ext cx="12222788" cy="6858001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907889"/>
            <a:ext cx="9144000" cy="1042219"/>
          </a:xfrm>
        </p:spPr>
        <p:txBody>
          <a:bodyPr anchor="t" anchorCtr="0"/>
          <a:lstStyle>
            <a:lvl1pPr algn="ctr">
              <a:defRPr sz="7000" b="1" i="0" baseline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nl-NL" dirty="0"/>
              <a:t>Titel van sectie</a:t>
            </a:r>
          </a:p>
        </p:txBody>
      </p:sp>
      <p:sp>
        <p:nvSpPr>
          <p:cNvPr id="11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15350"/>
            <a:ext cx="9144000" cy="9537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Korte beschrijving ter indicatie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65783"/>
            <a:ext cx="9144000" cy="576000"/>
          </a:xfrm>
        </p:spPr>
        <p:txBody>
          <a:bodyPr/>
          <a:lstStyle>
            <a:lvl1pPr marL="120600" indent="0" algn="ctr">
              <a:buNone/>
              <a:defRPr b="1" i="0" baseline="0">
                <a:solidFill>
                  <a:schemeClr val="bg1">
                    <a:alpha val="50000"/>
                  </a:schemeClr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</a:lstStyle>
          <a:p>
            <a:pPr lvl="0"/>
            <a:r>
              <a:rPr lang="nl-NL" dirty="0"/>
              <a:t>Deel 1</a:t>
            </a:r>
          </a:p>
        </p:txBody>
      </p:sp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84" b="40901"/>
          <a:stretch/>
        </p:blipFill>
        <p:spPr>
          <a:xfrm rot="10800000">
            <a:off x="0" y="-1"/>
            <a:ext cx="12222788" cy="6858001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3122664"/>
            <a:ext cx="9144000" cy="1042219"/>
          </a:xfrm>
        </p:spPr>
        <p:txBody>
          <a:bodyPr anchor="t" anchorCtr="0"/>
          <a:lstStyle>
            <a:lvl1pPr algn="ctr">
              <a:defRPr sz="7000" b="1" i="0" baseline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nl-NL" dirty="0"/>
              <a:t>Titel van sectie</a:t>
            </a:r>
          </a:p>
        </p:txBody>
      </p:sp>
      <p:sp>
        <p:nvSpPr>
          <p:cNvPr id="11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204214"/>
            <a:ext cx="9144000" cy="9537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Korte beschrijving ter indicatie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504156"/>
            <a:ext cx="9144000" cy="576000"/>
          </a:xfrm>
        </p:spPr>
        <p:txBody>
          <a:bodyPr/>
          <a:lstStyle>
            <a:lvl1pPr marL="120600" indent="0" algn="ctr">
              <a:buNone/>
              <a:defRPr b="1" i="0" baseline="0">
                <a:solidFill>
                  <a:schemeClr val="bg1">
                    <a:alpha val="50000"/>
                  </a:schemeClr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</a:lstStyle>
          <a:p>
            <a:pPr lvl="0"/>
            <a:r>
              <a:rPr lang="nl-NL" dirty="0"/>
              <a:t>Deel 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8669045-D524-EAC5-9C02-5F89EB16C50F}"/>
              </a:ext>
            </a:extLst>
          </p:cNvPr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328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50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E9C84C2-7DD5-5F1D-9A8D-5A720807C0C7}"/>
              </a:ext>
            </a:extLst>
          </p:cNvPr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328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296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9" b="40720"/>
          <a:stretch/>
        </p:blipFill>
        <p:spPr>
          <a:xfrm>
            <a:off x="2862804" y="-2257"/>
            <a:ext cx="9342259" cy="6858001"/>
          </a:xfrm>
          <a:prstGeom prst="rect">
            <a:avLst/>
          </a:prstGeom>
        </p:spPr>
      </p:pic>
      <p:sp>
        <p:nvSpPr>
          <p:cNvPr id="15" name="Titel 1"/>
          <p:cNvSpPr txBox="1">
            <a:spLocks/>
          </p:cNvSpPr>
          <p:nvPr userDrawn="1"/>
        </p:nvSpPr>
        <p:spPr>
          <a:xfrm>
            <a:off x="3423423" y="2893600"/>
            <a:ext cx="8129239" cy="1042219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3600" b="1" i="0" kern="1200" spc="0">
                <a:solidFill>
                  <a:schemeClr val="bg1"/>
                </a:solidFill>
                <a:effectLst/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</a:lstStyle>
          <a:p>
            <a:r>
              <a:rPr lang="nl-NL" dirty="0">
                <a:latin typeface="Source Sans Pro" charset="0"/>
              </a:rPr>
              <a:t>Wij maken werk van steden</a:t>
            </a:r>
            <a:br>
              <a:rPr lang="nl-NL" dirty="0">
                <a:latin typeface="Source Sans Pro" charset="0"/>
              </a:rPr>
            </a:br>
            <a:r>
              <a:rPr lang="nl-NL" dirty="0">
                <a:latin typeface="Source Sans Pro" charset="0"/>
              </a:rPr>
              <a:t>zonder afval, zonder uitval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" y="2057398"/>
            <a:ext cx="2614612" cy="2743199"/>
          </a:xfrm>
          <a:prstGeom prst="rect">
            <a:avLst/>
          </a:prstGeom>
        </p:spPr>
      </p:pic>
      <p:sp>
        <p:nvSpPr>
          <p:cNvPr id="19" name="Tekstvak 18"/>
          <p:cNvSpPr txBox="1"/>
          <p:nvPr userDrawn="1"/>
        </p:nvSpPr>
        <p:spPr>
          <a:xfrm>
            <a:off x="3629025" y="1371599"/>
            <a:ext cx="6757988" cy="1028701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3BE8EA9-B179-2E40-3861-0599C56968BD}"/>
              </a:ext>
            </a:extLst>
          </p:cNvPr>
          <p:cNvSpPr txBox="1"/>
          <p:nvPr userDrawn="1"/>
        </p:nvSpPr>
        <p:spPr>
          <a:xfrm>
            <a:off x="5288893" y="6079915"/>
            <a:ext cx="4490079" cy="66488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000" b="1" i="0" dirty="0">
                <a:solidFill>
                  <a:schemeClr val="bg1"/>
                </a:solidFill>
                <a:effectLst/>
                <a:latin typeface="Source Sans Pro Semibold" charset="0"/>
                <a:ea typeface="Source Sans Pro Semibold" charset="0"/>
                <a:cs typeface="Source Sans Pro Semibold" charset="0"/>
              </a:rPr>
              <a:t>www.cirkelstad.nl     info@cirkelstad.nl</a:t>
            </a:r>
          </a:p>
          <a:p>
            <a:endParaRPr lang="nl-NL" sz="2000" b="1" i="0" dirty="0">
              <a:solidFill>
                <a:schemeClr val="bg1"/>
              </a:solidFill>
              <a:latin typeface="Source Sans Pro Semibold" charset="0"/>
              <a:ea typeface="Source Sans Pro Semibold" charset="0"/>
              <a:cs typeface="Source Sans Pro Semibold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02F233C-452E-574B-FA71-77C13C47910C}"/>
              </a:ext>
            </a:extLst>
          </p:cNvPr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328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94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92000" y="702000"/>
            <a:ext cx="10515600" cy="1036645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nl-NL" dirty="0"/>
              <a:t>Tekst van model bewerken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792000" y="1782000"/>
            <a:ext cx="10515600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8824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0" r:id="rId2"/>
    <p:sldLayoutId id="2147483654" r:id="rId3"/>
    <p:sldLayoutId id="2147483651" r:id="rId4"/>
    <p:sldLayoutId id="2147483671" r:id="rId5"/>
    <p:sldLayoutId id="2147483652" r:id="rId6"/>
    <p:sldLayoutId id="2147483653" r:id="rId7"/>
    <p:sldLayoutId id="2147483669" r:id="rId8"/>
    <p:sldLayoutId id="2147483655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spc="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108000" algn="l" defTabSz="914400" rtl="0" eaLnBrk="1" latinLnBrk="0" hangingPunct="1">
        <a:lnSpc>
          <a:spcPct val="120000"/>
        </a:lnSpc>
        <a:spcBef>
          <a:spcPts val="100"/>
        </a:spcBef>
        <a:buFont typeface="Arial"/>
        <a:buChar char="•"/>
        <a:defRPr sz="2400" b="0" i="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685800" indent="-108000" algn="l" defTabSz="914400" rtl="0" eaLnBrk="1" latinLnBrk="0" hangingPunct="1">
        <a:lnSpc>
          <a:spcPct val="120000"/>
        </a:lnSpc>
        <a:spcBef>
          <a:spcPts val="100"/>
        </a:spcBef>
        <a:buFont typeface="Arial"/>
        <a:buChar char="•"/>
        <a:defRPr sz="2000" b="0" i="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1143000" indent="-108000" algn="l" defTabSz="914400" rtl="0" eaLnBrk="1" latinLnBrk="0" hangingPunct="1">
        <a:lnSpc>
          <a:spcPct val="120000"/>
        </a:lnSpc>
        <a:spcBef>
          <a:spcPts val="100"/>
        </a:spcBef>
        <a:buFont typeface="Arial"/>
        <a:buChar char="•"/>
        <a:defRPr sz="2000" b="0" i="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600200" indent="-108000" algn="l" defTabSz="914400" rtl="0" eaLnBrk="1" latinLnBrk="0" hangingPunct="1">
        <a:lnSpc>
          <a:spcPct val="120000"/>
        </a:lnSpc>
        <a:spcBef>
          <a:spcPts val="100"/>
        </a:spcBef>
        <a:buFont typeface="Arial"/>
        <a:buChar char="•"/>
        <a:defRPr sz="2000" b="0" i="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2057400" indent="-108000" algn="l" defTabSz="914400" rtl="0" eaLnBrk="1" latinLnBrk="0" hangingPunct="1">
        <a:lnSpc>
          <a:spcPct val="120000"/>
        </a:lnSpc>
        <a:spcBef>
          <a:spcPts val="100"/>
        </a:spcBef>
        <a:buFont typeface="Arial"/>
        <a:buChar char="•"/>
        <a:defRPr sz="2000" b="0" i="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857500" y="1848271"/>
            <a:ext cx="9334500" cy="1042219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nl-NL" dirty="0"/>
              <a:t>Titel</a:t>
            </a: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3906480" y="4488619"/>
            <a:ext cx="7511145" cy="867026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>
                    <a:alpha val="50000"/>
                  </a:schemeClr>
                </a:solidFill>
              </a:rPr>
              <a:t>Ondertitel / datum</a:t>
            </a:r>
            <a:endParaRPr lang="en-US" dirty="0">
              <a:solidFill>
                <a:schemeClr val="bg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5A2E5-28A4-47B5-D22A-6A15E201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4892B-A85F-F40E-4417-808DE8012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24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06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61CFE-9378-3FB8-1FE0-538CEBCE3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3E8622-27D1-F69A-05F2-DC7364F9E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36F85C-3ABA-4913-4385-4A2DB0C1AF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52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C8D3F"/>
      </a:accent1>
      <a:accent2>
        <a:srgbClr val="FFBF25"/>
      </a:accent2>
      <a:accent3>
        <a:srgbClr val="00A199"/>
      </a:accent3>
      <a:accent4>
        <a:srgbClr val="FF4F2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28E3E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de7543-1e87-4942-9317-53e5c852a88e" xsi:nil="true"/>
    <lcf76f155ced4ddcb4097134ff3c332f xmlns="af27e0e2-952b-4499-b53a-11a1248c3660">
      <Terms xmlns="http://schemas.microsoft.com/office/infopath/2007/PartnerControls"/>
    </lcf76f155ced4ddcb4097134ff3c332f>
    <Programmamanager xmlns="af27e0e2-952b-4499-b53a-11a1248c3660">
      <UserInfo>
        <DisplayName/>
        <AccountId xsi:nil="true"/>
        <AccountType/>
      </UserInfo>
    </Programmamanag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CF798EF783D41B1F72C8651DAD75E" ma:contentTypeVersion="16" ma:contentTypeDescription="Een nieuw document maken." ma:contentTypeScope="" ma:versionID="3039e70e470b324f8453518fe9d7bca4">
  <xsd:schema xmlns:xsd="http://www.w3.org/2001/XMLSchema" xmlns:xs="http://www.w3.org/2001/XMLSchema" xmlns:p="http://schemas.microsoft.com/office/2006/metadata/properties" xmlns:ns2="4ade7543-1e87-4942-9317-53e5c852a88e" xmlns:ns3="af27e0e2-952b-4499-b53a-11a1248c3660" targetNamespace="http://schemas.microsoft.com/office/2006/metadata/properties" ma:root="true" ma:fieldsID="f153dc269706ed9f643130a89aa03c70" ns2:_="" ns3:_="">
    <xsd:import namespace="4ade7543-1e87-4942-9317-53e5c852a88e"/>
    <xsd:import namespace="af27e0e2-952b-4499-b53a-11a1248c36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  <xsd:element ref="ns3:Programmamanag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e7543-1e87-4942-9317-53e5c852a8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7dc6605-d349-4d6b-9714-739813acf390}" ma:internalName="TaxCatchAll" ma:showField="CatchAllData" ma:web="4ade7543-1e87-4942-9317-53e5c852a8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7e0e2-952b-4499-b53a-11a1248c36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9b173f9a-c0b3-4850-b6fb-8eab11bee8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Programmamanager" ma:index="23" nillable="true" ma:displayName="Programmamanager" ma:description="Wie is programmaleider?" ma:format="Dropdown" ma:list="UserInfo" ma:SharePointGroup="0" ma:internalName="Programmamanag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047537-BAA0-44C1-8792-CA60044E50D7}">
  <ds:schemaRefs>
    <ds:schemaRef ds:uri="http://purl.org/dc/terms/"/>
    <ds:schemaRef ds:uri="http://schemas.openxmlformats.org/package/2006/metadata/core-properties"/>
    <ds:schemaRef ds:uri="af27e0e2-952b-4499-b53a-11a1248c3660"/>
    <ds:schemaRef ds:uri="4ade7543-1e87-4942-9317-53e5c852a88e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441CCE-3D07-416D-A076-444E44AED2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e7543-1e87-4942-9317-53e5c852a88e"/>
    <ds:schemaRef ds:uri="af27e0e2-952b-4499-b53a-11a1248c3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A90C80-50C1-48F4-8A00-4C14AE3282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Breedbeeld</PresentationFormat>
  <Paragraphs>4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Source Sans Pro</vt:lpstr>
      <vt:lpstr>Source Sans Pro Light</vt:lpstr>
      <vt:lpstr>Source Sans Pro Semibold</vt:lpstr>
      <vt:lpstr>Office-thema</vt:lpstr>
      <vt:lpstr>Titel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Kaj van Leeuwen</dc:creator>
  <cp:lastModifiedBy>Puck Visser</cp:lastModifiedBy>
  <cp:revision>545</cp:revision>
  <cp:lastPrinted>2022-06-29T12:52:04Z</cp:lastPrinted>
  <dcterms:created xsi:type="dcterms:W3CDTF">2016-11-14T17:15:07Z</dcterms:created>
  <dcterms:modified xsi:type="dcterms:W3CDTF">2024-06-12T12:08:53Z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0x01010095ECF798EF783D41B1F72C8651DAD75E</vt:lpwstr>
  </property>
</Properties>
</file>